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2"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8" d="100"/>
          <a:sy n="88" d="100"/>
        </p:scale>
        <p:origin x="4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90B5A7-AAD0-4929-9211-77C6EB25900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C25542A-8242-4F6B-8FA3-75940D258A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1F0D7B19-1F58-4BBE-8186-A7A51E34C87F}"/>
              </a:ext>
            </a:extLst>
          </p:cNvPr>
          <p:cNvSpPr>
            <a:spLocks noGrp="1"/>
          </p:cNvSpPr>
          <p:nvPr>
            <p:ph type="dt" sz="half" idx="10"/>
          </p:nvPr>
        </p:nvSpPr>
        <p:spPr/>
        <p:txBody>
          <a:bodyPr/>
          <a:lstStyle/>
          <a:p>
            <a:fld id="{24D7123C-7785-4C96-9D7B-BF55FD573330}" type="datetimeFigureOut">
              <a:rPr lang="nl-NL" smtClean="0"/>
              <a:t>4-6-2018</a:t>
            </a:fld>
            <a:endParaRPr lang="nl-NL"/>
          </a:p>
        </p:txBody>
      </p:sp>
      <p:sp>
        <p:nvSpPr>
          <p:cNvPr id="5" name="Tijdelijke aanduiding voor voettekst 4">
            <a:extLst>
              <a:ext uri="{FF2B5EF4-FFF2-40B4-BE49-F238E27FC236}">
                <a16:creationId xmlns:a16="http://schemas.microsoft.com/office/drawing/2014/main" id="{0628BC69-A04A-41C5-AE27-EBC933652BF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E329625-C737-45A1-A8BE-64C0E604F3A0}"/>
              </a:ext>
            </a:extLst>
          </p:cNvPr>
          <p:cNvSpPr>
            <a:spLocks noGrp="1"/>
          </p:cNvSpPr>
          <p:nvPr>
            <p:ph type="sldNum" sz="quarter" idx="12"/>
          </p:nvPr>
        </p:nvSpPr>
        <p:spPr/>
        <p:txBody>
          <a:bodyPr/>
          <a:lstStyle/>
          <a:p>
            <a:fld id="{A0152DD2-EEB6-4642-B803-B87987FD7564}" type="slidenum">
              <a:rPr lang="nl-NL" smtClean="0"/>
              <a:t>‹nr.›</a:t>
            </a:fld>
            <a:endParaRPr lang="nl-NL"/>
          </a:p>
        </p:txBody>
      </p:sp>
    </p:spTree>
    <p:extLst>
      <p:ext uri="{BB962C8B-B14F-4D97-AF65-F5344CB8AC3E}">
        <p14:creationId xmlns:p14="http://schemas.microsoft.com/office/powerpoint/2010/main" val="248503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53656C-AB89-4EBF-A194-71E8A69920F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E4465E01-5FF2-4323-BAEE-93A05AC1FE5D}"/>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35E4485-EC87-4031-970F-B25901794B35}"/>
              </a:ext>
            </a:extLst>
          </p:cNvPr>
          <p:cNvSpPr>
            <a:spLocks noGrp="1"/>
          </p:cNvSpPr>
          <p:nvPr>
            <p:ph type="dt" sz="half" idx="10"/>
          </p:nvPr>
        </p:nvSpPr>
        <p:spPr/>
        <p:txBody>
          <a:bodyPr/>
          <a:lstStyle/>
          <a:p>
            <a:fld id="{24D7123C-7785-4C96-9D7B-BF55FD573330}" type="datetimeFigureOut">
              <a:rPr lang="nl-NL" smtClean="0"/>
              <a:t>4-6-2018</a:t>
            </a:fld>
            <a:endParaRPr lang="nl-NL"/>
          </a:p>
        </p:txBody>
      </p:sp>
      <p:sp>
        <p:nvSpPr>
          <p:cNvPr id="5" name="Tijdelijke aanduiding voor voettekst 4">
            <a:extLst>
              <a:ext uri="{FF2B5EF4-FFF2-40B4-BE49-F238E27FC236}">
                <a16:creationId xmlns:a16="http://schemas.microsoft.com/office/drawing/2014/main" id="{ABF2EAF1-8340-470E-9EAC-96AA0FD4EA8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C31326E-85F8-4DC9-B42B-5DC1D28F2C42}"/>
              </a:ext>
            </a:extLst>
          </p:cNvPr>
          <p:cNvSpPr>
            <a:spLocks noGrp="1"/>
          </p:cNvSpPr>
          <p:nvPr>
            <p:ph type="sldNum" sz="quarter" idx="12"/>
          </p:nvPr>
        </p:nvSpPr>
        <p:spPr/>
        <p:txBody>
          <a:bodyPr/>
          <a:lstStyle/>
          <a:p>
            <a:fld id="{A0152DD2-EEB6-4642-B803-B87987FD7564}" type="slidenum">
              <a:rPr lang="nl-NL" smtClean="0"/>
              <a:t>‹nr.›</a:t>
            </a:fld>
            <a:endParaRPr lang="nl-NL"/>
          </a:p>
        </p:txBody>
      </p:sp>
    </p:spTree>
    <p:extLst>
      <p:ext uri="{BB962C8B-B14F-4D97-AF65-F5344CB8AC3E}">
        <p14:creationId xmlns:p14="http://schemas.microsoft.com/office/powerpoint/2010/main" val="62054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25A202A-D031-47B2-B135-CD927089E1A5}"/>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895C18E-43B3-4785-8989-9DE763444012}"/>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B3D443D-7BCA-48D1-8481-BFD416436D74}"/>
              </a:ext>
            </a:extLst>
          </p:cNvPr>
          <p:cNvSpPr>
            <a:spLocks noGrp="1"/>
          </p:cNvSpPr>
          <p:nvPr>
            <p:ph type="dt" sz="half" idx="10"/>
          </p:nvPr>
        </p:nvSpPr>
        <p:spPr/>
        <p:txBody>
          <a:bodyPr/>
          <a:lstStyle/>
          <a:p>
            <a:fld id="{24D7123C-7785-4C96-9D7B-BF55FD573330}" type="datetimeFigureOut">
              <a:rPr lang="nl-NL" smtClean="0"/>
              <a:t>4-6-2018</a:t>
            </a:fld>
            <a:endParaRPr lang="nl-NL"/>
          </a:p>
        </p:txBody>
      </p:sp>
      <p:sp>
        <p:nvSpPr>
          <p:cNvPr id="5" name="Tijdelijke aanduiding voor voettekst 4">
            <a:extLst>
              <a:ext uri="{FF2B5EF4-FFF2-40B4-BE49-F238E27FC236}">
                <a16:creationId xmlns:a16="http://schemas.microsoft.com/office/drawing/2014/main" id="{D35E65B7-3F92-4B56-AEE7-4EDA25BA477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511B9BB-CEF9-4C59-B678-F8C7EDD8F38E}"/>
              </a:ext>
            </a:extLst>
          </p:cNvPr>
          <p:cNvSpPr>
            <a:spLocks noGrp="1"/>
          </p:cNvSpPr>
          <p:nvPr>
            <p:ph type="sldNum" sz="quarter" idx="12"/>
          </p:nvPr>
        </p:nvSpPr>
        <p:spPr/>
        <p:txBody>
          <a:bodyPr/>
          <a:lstStyle/>
          <a:p>
            <a:fld id="{A0152DD2-EEB6-4642-B803-B87987FD7564}" type="slidenum">
              <a:rPr lang="nl-NL" smtClean="0"/>
              <a:t>‹nr.›</a:t>
            </a:fld>
            <a:endParaRPr lang="nl-NL"/>
          </a:p>
        </p:txBody>
      </p:sp>
    </p:spTree>
    <p:extLst>
      <p:ext uri="{BB962C8B-B14F-4D97-AF65-F5344CB8AC3E}">
        <p14:creationId xmlns:p14="http://schemas.microsoft.com/office/powerpoint/2010/main" val="224236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D06A06-FF42-43F5-B539-11CA00E9FCB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D2C6C73-8118-4757-A07B-5657E3818546}"/>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C871693-51B7-4AEE-BD31-230B5A76071A}"/>
              </a:ext>
            </a:extLst>
          </p:cNvPr>
          <p:cNvSpPr>
            <a:spLocks noGrp="1"/>
          </p:cNvSpPr>
          <p:nvPr>
            <p:ph type="dt" sz="half" idx="10"/>
          </p:nvPr>
        </p:nvSpPr>
        <p:spPr/>
        <p:txBody>
          <a:bodyPr/>
          <a:lstStyle/>
          <a:p>
            <a:fld id="{24D7123C-7785-4C96-9D7B-BF55FD573330}" type="datetimeFigureOut">
              <a:rPr lang="nl-NL" smtClean="0"/>
              <a:t>4-6-2018</a:t>
            </a:fld>
            <a:endParaRPr lang="nl-NL"/>
          </a:p>
        </p:txBody>
      </p:sp>
      <p:sp>
        <p:nvSpPr>
          <p:cNvPr id="5" name="Tijdelijke aanduiding voor voettekst 4">
            <a:extLst>
              <a:ext uri="{FF2B5EF4-FFF2-40B4-BE49-F238E27FC236}">
                <a16:creationId xmlns:a16="http://schemas.microsoft.com/office/drawing/2014/main" id="{88ACEFA0-88B8-4E13-9913-97D2900AC24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5E7CBBD-9B10-4817-B775-9AD6D6001376}"/>
              </a:ext>
            </a:extLst>
          </p:cNvPr>
          <p:cNvSpPr>
            <a:spLocks noGrp="1"/>
          </p:cNvSpPr>
          <p:nvPr>
            <p:ph type="sldNum" sz="quarter" idx="12"/>
          </p:nvPr>
        </p:nvSpPr>
        <p:spPr/>
        <p:txBody>
          <a:bodyPr/>
          <a:lstStyle/>
          <a:p>
            <a:fld id="{A0152DD2-EEB6-4642-B803-B87987FD7564}" type="slidenum">
              <a:rPr lang="nl-NL" smtClean="0"/>
              <a:t>‹nr.›</a:t>
            </a:fld>
            <a:endParaRPr lang="nl-NL"/>
          </a:p>
        </p:txBody>
      </p:sp>
    </p:spTree>
    <p:extLst>
      <p:ext uri="{BB962C8B-B14F-4D97-AF65-F5344CB8AC3E}">
        <p14:creationId xmlns:p14="http://schemas.microsoft.com/office/powerpoint/2010/main" val="497317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13C72E-3811-4761-B95F-AE8A946037E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E9AAA31-560A-46A6-B575-D2FA2249A2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302A6697-AC4A-47ED-A8C1-ED1D7B8A642F}"/>
              </a:ext>
            </a:extLst>
          </p:cNvPr>
          <p:cNvSpPr>
            <a:spLocks noGrp="1"/>
          </p:cNvSpPr>
          <p:nvPr>
            <p:ph type="dt" sz="half" idx="10"/>
          </p:nvPr>
        </p:nvSpPr>
        <p:spPr/>
        <p:txBody>
          <a:bodyPr/>
          <a:lstStyle/>
          <a:p>
            <a:fld id="{24D7123C-7785-4C96-9D7B-BF55FD573330}" type="datetimeFigureOut">
              <a:rPr lang="nl-NL" smtClean="0"/>
              <a:t>4-6-2018</a:t>
            </a:fld>
            <a:endParaRPr lang="nl-NL"/>
          </a:p>
        </p:txBody>
      </p:sp>
      <p:sp>
        <p:nvSpPr>
          <p:cNvPr id="5" name="Tijdelijke aanduiding voor voettekst 4">
            <a:extLst>
              <a:ext uri="{FF2B5EF4-FFF2-40B4-BE49-F238E27FC236}">
                <a16:creationId xmlns:a16="http://schemas.microsoft.com/office/drawing/2014/main" id="{FC671256-66BA-4057-956C-1F4A28ECB31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715C9AB-581B-4BB9-B124-041A05A9B994}"/>
              </a:ext>
            </a:extLst>
          </p:cNvPr>
          <p:cNvSpPr>
            <a:spLocks noGrp="1"/>
          </p:cNvSpPr>
          <p:nvPr>
            <p:ph type="sldNum" sz="quarter" idx="12"/>
          </p:nvPr>
        </p:nvSpPr>
        <p:spPr/>
        <p:txBody>
          <a:bodyPr/>
          <a:lstStyle/>
          <a:p>
            <a:fld id="{A0152DD2-EEB6-4642-B803-B87987FD7564}" type="slidenum">
              <a:rPr lang="nl-NL" smtClean="0"/>
              <a:t>‹nr.›</a:t>
            </a:fld>
            <a:endParaRPr lang="nl-NL"/>
          </a:p>
        </p:txBody>
      </p:sp>
    </p:spTree>
    <p:extLst>
      <p:ext uri="{BB962C8B-B14F-4D97-AF65-F5344CB8AC3E}">
        <p14:creationId xmlns:p14="http://schemas.microsoft.com/office/powerpoint/2010/main" val="1371322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43BAC4-9AC7-485F-AC6C-C58ECB54B4E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06F3CC5-5ABA-4576-9749-ADE1A104FBCD}"/>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1D1D7C9-07F6-4A2E-91CD-58C89C64FE47}"/>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6E81685-63EA-43FE-9BAA-ACCAA99F4161}"/>
              </a:ext>
            </a:extLst>
          </p:cNvPr>
          <p:cNvSpPr>
            <a:spLocks noGrp="1"/>
          </p:cNvSpPr>
          <p:nvPr>
            <p:ph type="dt" sz="half" idx="10"/>
          </p:nvPr>
        </p:nvSpPr>
        <p:spPr/>
        <p:txBody>
          <a:bodyPr/>
          <a:lstStyle/>
          <a:p>
            <a:fld id="{24D7123C-7785-4C96-9D7B-BF55FD573330}" type="datetimeFigureOut">
              <a:rPr lang="nl-NL" smtClean="0"/>
              <a:t>4-6-2018</a:t>
            </a:fld>
            <a:endParaRPr lang="nl-NL"/>
          </a:p>
        </p:txBody>
      </p:sp>
      <p:sp>
        <p:nvSpPr>
          <p:cNvPr id="6" name="Tijdelijke aanduiding voor voettekst 5">
            <a:extLst>
              <a:ext uri="{FF2B5EF4-FFF2-40B4-BE49-F238E27FC236}">
                <a16:creationId xmlns:a16="http://schemas.microsoft.com/office/drawing/2014/main" id="{C6851952-0BB6-4AAF-A2E6-25510C28AF2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FEC86C4-0E64-457D-8512-B68C44C6A334}"/>
              </a:ext>
            </a:extLst>
          </p:cNvPr>
          <p:cNvSpPr>
            <a:spLocks noGrp="1"/>
          </p:cNvSpPr>
          <p:nvPr>
            <p:ph type="sldNum" sz="quarter" idx="12"/>
          </p:nvPr>
        </p:nvSpPr>
        <p:spPr/>
        <p:txBody>
          <a:bodyPr/>
          <a:lstStyle/>
          <a:p>
            <a:fld id="{A0152DD2-EEB6-4642-B803-B87987FD7564}" type="slidenum">
              <a:rPr lang="nl-NL" smtClean="0"/>
              <a:t>‹nr.›</a:t>
            </a:fld>
            <a:endParaRPr lang="nl-NL"/>
          </a:p>
        </p:txBody>
      </p:sp>
    </p:spTree>
    <p:extLst>
      <p:ext uri="{BB962C8B-B14F-4D97-AF65-F5344CB8AC3E}">
        <p14:creationId xmlns:p14="http://schemas.microsoft.com/office/powerpoint/2010/main" val="1911026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E24E86-9A47-412B-B9A0-37B824404EA3}"/>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D5A1210-16DE-4437-B85E-FD9600919B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5DFBB443-B678-430A-B61F-40395F0486EB}"/>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69E83B2-B16B-461C-B053-0CD3B80BF4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EC031854-8758-4153-9A6B-A25368B469BE}"/>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DD515C1-08DA-4EF8-82AF-6EAE4780DB80}"/>
              </a:ext>
            </a:extLst>
          </p:cNvPr>
          <p:cNvSpPr>
            <a:spLocks noGrp="1"/>
          </p:cNvSpPr>
          <p:nvPr>
            <p:ph type="dt" sz="half" idx="10"/>
          </p:nvPr>
        </p:nvSpPr>
        <p:spPr/>
        <p:txBody>
          <a:bodyPr/>
          <a:lstStyle/>
          <a:p>
            <a:fld id="{24D7123C-7785-4C96-9D7B-BF55FD573330}" type="datetimeFigureOut">
              <a:rPr lang="nl-NL" smtClean="0"/>
              <a:t>4-6-2018</a:t>
            </a:fld>
            <a:endParaRPr lang="nl-NL"/>
          </a:p>
        </p:txBody>
      </p:sp>
      <p:sp>
        <p:nvSpPr>
          <p:cNvPr id="8" name="Tijdelijke aanduiding voor voettekst 7">
            <a:extLst>
              <a:ext uri="{FF2B5EF4-FFF2-40B4-BE49-F238E27FC236}">
                <a16:creationId xmlns:a16="http://schemas.microsoft.com/office/drawing/2014/main" id="{8E8EA938-713E-46ED-9A2D-412A3484991E}"/>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F90F7CC3-73B9-40EC-837D-2FE014569C0E}"/>
              </a:ext>
            </a:extLst>
          </p:cNvPr>
          <p:cNvSpPr>
            <a:spLocks noGrp="1"/>
          </p:cNvSpPr>
          <p:nvPr>
            <p:ph type="sldNum" sz="quarter" idx="12"/>
          </p:nvPr>
        </p:nvSpPr>
        <p:spPr/>
        <p:txBody>
          <a:bodyPr/>
          <a:lstStyle/>
          <a:p>
            <a:fld id="{A0152DD2-EEB6-4642-B803-B87987FD7564}" type="slidenum">
              <a:rPr lang="nl-NL" smtClean="0"/>
              <a:t>‹nr.›</a:t>
            </a:fld>
            <a:endParaRPr lang="nl-NL"/>
          </a:p>
        </p:txBody>
      </p:sp>
    </p:spTree>
    <p:extLst>
      <p:ext uri="{BB962C8B-B14F-4D97-AF65-F5344CB8AC3E}">
        <p14:creationId xmlns:p14="http://schemas.microsoft.com/office/powerpoint/2010/main" val="2719941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46D518-012A-47B8-96DC-16399F49EBC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A282D2B1-8509-4999-A34F-A95E92EB909C}"/>
              </a:ext>
            </a:extLst>
          </p:cNvPr>
          <p:cNvSpPr>
            <a:spLocks noGrp="1"/>
          </p:cNvSpPr>
          <p:nvPr>
            <p:ph type="dt" sz="half" idx="10"/>
          </p:nvPr>
        </p:nvSpPr>
        <p:spPr/>
        <p:txBody>
          <a:bodyPr/>
          <a:lstStyle/>
          <a:p>
            <a:fld id="{24D7123C-7785-4C96-9D7B-BF55FD573330}" type="datetimeFigureOut">
              <a:rPr lang="nl-NL" smtClean="0"/>
              <a:t>4-6-2018</a:t>
            </a:fld>
            <a:endParaRPr lang="nl-NL"/>
          </a:p>
        </p:txBody>
      </p:sp>
      <p:sp>
        <p:nvSpPr>
          <p:cNvPr id="4" name="Tijdelijke aanduiding voor voettekst 3">
            <a:extLst>
              <a:ext uri="{FF2B5EF4-FFF2-40B4-BE49-F238E27FC236}">
                <a16:creationId xmlns:a16="http://schemas.microsoft.com/office/drawing/2014/main" id="{208501F7-03B7-4F27-AB74-29714519951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9CF4C9A6-13E0-4AD8-B298-24778EB71669}"/>
              </a:ext>
            </a:extLst>
          </p:cNvPr>
          <p:cNvSpPr>
            <a:spLocks noGrp="1"/>
          </p:cNvSpPr>
          <p:nvPr>
            <p:ph type="sldNum" sz="quarter" idx="12"/>
          </p:nvPr>
        </p:nvSpPr>
        <p:spPr/>
        <p:txBody>
          <a:bodyPr/>
          <a:lstStyle/>
          <a:p>
            <a:fld id="{A0152DD2-EEB6-4642-B803-B87987FD7564}" type="slidenum">
              <a:rPr lang="nl-NL" smtClean="0"/>
              <a:t>‹nr.›</a:t>
            </a:fld>
            <a:endParaRPr lang="nl-NL"/>
          </a:p>
        </p:txBody>
      </p:sp>
    </p:spTree>
    <p:extLst>
      <p:ext uri="{BB962C8B-B14F-4D97-AF65-F5344CB8AC3E}">
        <p14:creationId xmlns:p14="http://schemas.microsoft.com/office/powerpoint/2010/main" val="2183167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93326F42-C460-4594-9A59-D42FD100F3AB}"/>
              </a:ext>
            </a:extLst>
          </p:cNvPr>
          <p:cNvSpPr>
            <a:spLocks noGrp="1"/>
          </p:cNvSpPr>
          <p:nvPr>
            <p:ph type="dt" sz="half" idx="10"/>
          </p:nvPr>
        </p:nvSpPr>
        <p:spPr/>
        <p:txBody>
          <a:bodyPr/>
          <a:lstStyle/>
          <a:p>
            <a:fld id="{24D7123C-7785-4C96-9D7B-BF55FD573330}" type="datetimeFigureOut">
              <a:rPr lang="nl-NL" smtClean="0"/>
              <a:t>4-6-2018</a:t>
            </a:fld>
            <a:endParaRPr lang="nl-NL"/>
          </a:p>
        </p:txBody>
      </p:sp>
      <p:sp>
        <p:nvSpPr>
          <p:cNvPr id="3" name="Tijdelijke aanduiding voor voettekst 2">
            <a:extLst>
              <a:ext uri="{FF2B5EF4-FFF2-40B4-BE49-F238E27FC236}">
                <a16:creationId xmlns:a16="http://schemas.microsoft.com/office/drawing/2014/main" id="{E4A070D9-C295-42A7-8EF1-37DE360470C1}"/>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CB2499A-FDCE-4FA3-973D-AAAB38CBF881}"/>
              </a:ext>
            </a:extLst>
          </p:cNvPr>
          <p:cNvSpPr>
            <a:spLocks noGrp="1"/>
          </p:cNvSpPr>
          <p:nvPr>
            <p:ph type="sldNum" sz="quarter" idx="12"/>
          </p:nvPr>
        </p:nvSpPr>
        <p:spPr/>
        <p:txBody>
          <a:bodyPr/>
          <a:lstStyle/>
          <a:p>
            <a:fld id="{A0152DD2-EEB6-4642-B803-B87987FD7564}" type="slidenum">
              <a:rPr lang="nl-NL" smtClean="0"/>
              <a:t>‹nr.›</a:t>
            </a:fld>
            <a:endParaRPr lang="nl-NL"/>
          </a:p>
        </p:txBody>
      </p:sp>
    </p:spTree>
    <p:extLst>
      <p:ext uri="{BB962C8B-B14F-4D97-AF65-F5344CB8AC3E}">
        <p14:creationId xmlns:p14="http://schemas.microsoft.com/office/powerpoint/2010/main" val="2227395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10E721-E0C7-40B4-9922-5722D3D8E04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77C19DFF-2F67-4BA1-B847-D4628E6087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7DB166A-C52A-4705-8293-BC5EFA59F9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A5A568D4-7F5F-4DF5-8A55-5EA8E901CE1F}"/>
              </a:ext>
            </a:extLst>
          </p:cNvPr>
          <p:cNvSpPr>
            <a:spLocks noGrp="1"/>
          </p:cNvSpPr>
          <p:nvPr>
            <p:ph type="dt" sz="half" idx="10"/>
          </p:nvPr>
        </p:nvSpPr>
        <p:spPr/>
        <p:txBody>
          <a:bodyPr/>
          <a:lstStyle/>
          <a:p>
            <a:fld id="{24D7123C-7785-4C96-9D7B-BF55FD573330}" type="datetimeFigureOut">
              <a:rPr lang="nl-NL" smtClean="0"/>
              <a:t>4-6-2018</a:t>
            </a:fld>
            <a:endParaRPr lang="nl-NL"/>
          </a:p>
        </p:txBody>
      </p:sp>
      <p:sp>
        <p:nvSpPr>
          <p:cNvPr id="6" name="Tijdelijke aanduiding voor voettekst 5">
            <a:extLst>
              <a:ext uri="{FF2B5EF4-FFF2-40B4-BE49-F238E27FC236}">
                <a16:creationId xmlns:a16="http://schemas.microsoft.com/office/drawing/2014/main" id="{310F5847-9C46-4974-9756-30C30256030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E26889C-7244-43CA-A2C8-FB1516009052}"/>
              </a:ext>
            </a:extLst>
          </p:cNvPr>
          <p:cNvSpPr>
            <a:spLocks noGrp="1"/>
          </p:cNvSpPr>
          <p:nvPr>
            <p:ph type="sldNum" sz="quarter" idx="12"/>
          </p:nvPr>
        </p:nvSpPr>
        <p:spPr/>
        <p:txBody>
          <a:bodyPr/>
          <a:lstStyle/>
          <a:p>
            <a:fld id="{A0152DD2-EEB6-4642-B803-B87987FD7564}" type="slidenum">
              <a:rPr lang="nl-NL" smtClean="0"/>
              <a:t>‹nr.›</a:t>
            </a:fld>
            <a:endParaRPr lang="nl-NL"/>
          </a:p>
        </p:txBody>
      </p:sp>
    </p:spTree>
    <p:extLst>
      <p:ext uri="{BB962C8B-B14F-4D97-AF65-F5344CB8AC3E}">
        <p14:creationId xmlns:p14="http://schemas.microsoft.com/office/powerpoint/2010/main" val="2090833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E8FFAB-096E-4EA6-B3F2-2CD50625C01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4B535527-A52A-4508-B293-A7017D706C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E29B297A-804A-43B0-A6E1-47AF75A21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09242655-10D5-4472-967D-292E856ED6F2}"/>
              </a:ext>
            </a:extLst>
          </p:cNvPr>
          <p:cNvSpPr>
            <a:spLocks noGrp="1"/>
          </p:cNvSpPr>
          <p:nvPr>
            <p:ph type="dt" sz="half" idx="10"/>
          </p:nvPr>
        </p:nvSpPr>
        <p:spPr/>
        <p:txBody>
          <a:bodyPr/>
          <a:lstStyle/>
          <a:p>
            <a:fld id="{24D7123C-7785-4C96-9D7B-BF55FD573330}" type="datetimeFigureOut">
              <a:rPr lang="nl-NL" smtClean="0"/>
              <a:t>4-6-2018</a:t>
            </a:fld>
            <a:endParaRPr lang="nl-NL"/>
          </a:p>
        </p:txBody>
      </p:sp>
      <p:sp>
        <p:nvSpPr>
          <p:cNvPr id="6" name="Tijdelijke aanduiding voor voettekst 5">
            <a:extLst>
              <a:ext uri="{FF2B5EF4-FFF2-40B4-BE49-F238E27FC236}">
                <a16:creationId xmlns:a16="http://schemas.microsoft.com/office/drawing/2014/main" id="{F68CD3E3-7CA2-435C-A57C-2D5D549477F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9D82A08-A43F-4D03-A079-07BAEACC9920}"/>
              </a:ext>
            </a:extLst>
          </p:cNvPr>
          <p:cNvSpPr>
            <a:spLocks noGrp="1"/>
          </p:cNvSpPr>
          <p:nvPr>
            <p:ph type="sldNum" sz="quarter" idx="12"/>
          </p:nvPr>
        </p:nvSpPr>
        <p:spPr/>
        <p:txBody>
          <a:bodyPr/>
          <a:lstStyle/>
          <a:p>
            <a:fld id="{A0152DD2-EEB6-4642-B803-B87987FD7564}" type="slidenum">
              <a:rPr lang="nl-NL" smtClean="0"/>
              <a:t>‹nr.›</a:t>
            </a:fld>
            <a:endParaRPr lang="nl-NL"/>
          </a:p>
        </p:txBody>
      </p:sp>
    </p:spTree>
    <p:extLst>
      <p:ext uri="{BB962C8B-B14F-4D97-AF65-F5344CB8AC3E}">
        <p14:creationId xmlns:p14="http://schemas.microsoft.com/office/powerpoint/2010/main" val="1014831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12AF5E4-2FAE-4843-9DCB-AAB3E167BE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408ECC3A-9DB4-4629-BA88-99A1D500F2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2EBEFCA-5258-4BB8-89BD-4D7387CF57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7123C-7785-4C96-9D7B-BF55FD573330}" type="datetimeFigureOut">
              <a:rPr lang="nl-NL" smtClean="0"/>
              <a:t>4-6-2018</a:t>
            </a:fld>
            <a:endParaRPr lang="nl-NL"/>
          </a:p>
        </p:txBody>
      </p:sp>
      <p:sp>
        <p:nvSpPr>
          <p:cNvPr id="5" name="Tijdelijke aanduiding voor voettekst 4">
            <a:extLst>
              <a:ext uri="{FF2B5EF4-FFF2-40B4-BE49-F238E27FC236}">
                <a16:creationId xmlns:a16="http://schemas.microsoft.com/office/drawing/2014/main" id="{446E7941-F77C-4611-A2B0-702961402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30E2155-59CA-401F-83CE-7874F5427F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52DD2-EEB6-4642-B803-B87987FD7564}" type="slidenum">
              <a:rPr lang="nl-NL" smtClean="0"/>
              <a:t>‹nr.›</a:t>
            </a:fld>
            <a:endParaRPr lang="nl-NL"/>
          </a:p>
        </p:txBody>
      </p:sp>
    </p:spTree>
    <p:extLst>
      <p:ext uri="{BB962C8B-B14F-4D97-AF65-F5344CB8AC3E}">
        <p14:creationId xmlns:p14="http://schemas.microsoft.com/office/powerpoint/2010/main" val="4040361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A6AFAD-6910-48F5-8D19-E9C0172A6208}"/>
              </a:ext>
            </a:extLst>
          </p:cNvPr>
          <p:cNvSpPr>
            <a:spLocks noGrp="1"/>
          </p:cNvSpPr>
          <p:nvPr>
            <p:ph type="ctrTitle"/>
          </p:nvPr>
        </p:nvSpPr>
        <p:spPr/>
        <p:txBody>
          <a:bodyPr/>
          <a:lstStyle/>
          <a:p>
            <a:r>
              <a:rPr lang="nl-NL" dirty="0"/>
              <a:t>PRESENTATIE RVO</a:t>
            </a:r>
          </a:p>
        </p:txBody>
      </p:sp>
      <p:sp>
        <p:nvSpPr>
          <p:cNvPr id="3" name="Ondertitel 2">
            <a:extLst>
              <a:ext uri="{FF2B5EF4-FFF2-40B4-BE49-F238E27FC236}">
                <a16:creationId xmlns:a16="http://schemas.microsoft.com/office/drawing/2014/main" id="{045B2D84-363E-4777-A917-21A2E8E73EE4}"/>
              </a:ext>
            </a:extLst>
          </p:cNvPr>
          <p:cNvSpPr>
            <a:spLocks noGrp="1"/>
          </p:cNvSpPr>
          <p:nvPr>
            <p:ph type="subTitle" idx="1"/>
          </p:nvPr>
        </p:nvSpPr>
        <p:spPr/>
        <p:txBody>
          <a:bodyPr/>
          <a:lstStyle/>
          <a:p>
            <a:r>
              <a:rPr lang="nl-NL" dirty="0"/>
              <a:t>Thom en </a:t>
            </a:r>
            <a:r>
              <a:rPr lang="nl-NL" dirty="0" err="1"/>
              <a:t>Philine</a:t>
            </a:r>
            <a:r>
              <a:rPr lang="nl-NL" dirty="0"/>
              <a:t>.</a:t>
            </a:r>
          </a:p>
        </p:txBody>
      </p:sp>
    </p:spTree>
    <p:extLst>
      <p:ext uri="{BB962C8B-B14F-4D97-AF65-F5344CB8AC3E}">
        <p14:creationId xmlns:p14="http://schemas.microsoft.com/office/powerpoint/2010/main" val="3500659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39716B-D3EC-4099-9A68-F0259B4087BA}"/>
              </a:ext>
            </a:extLst>
          </p:cNvPr>
          <p:cNvSpPr>
            <a:spLocks noGrp="1"/>
          </p:cNvSpPr>
          <p:nvPr>
            <p:ph type="title"/>
          </p:nvPr>
        </p:nvSpPr>
        <p:spPr/>
        <p:txBody>
          <a:bodyPr/>
          <a:lstStyle/>
          <a:p>
            <a:r>
              <a:rPr lang="nl-NL" dirty="0"/>
              <a:t>inleiding</a:t>
            </a:r>
          </a:p>
        </p:txBody>
      </p:sp>
      <p:sp>
        <p:nvSpPr>
          <p:cNvPr id="3" name="Tijdelijke aanduiding voor inhoud 2">
            <a:extLst>
              <a:ext uri="{FF2B5EF4-FFF2-40B4-BE49-F238E27FC236}">
                <a16:creationId xmlns:a16="http://schemas.microsoft.com/office/drawing/2014/main" id="{3DC505C0-C6F2-4A24-80FE-0FA8C6AF7392}"/>
              </a:ext>
            </a:extLst>
          </p:cNvPr>
          <p:cNvSpPr>
            <a:spLocks noGrp="1"/>
          </p:cNvSpPr>
          <p:nvPr>
            <p:ph idx="1"/>
          </p:nvPr>
        </p:nvSpPr>
        <p:spPr/>
        <p:txBody>
          <a:bodyPr/>
          <a:lstStyle/>
          <a:p>
            <a:r>
              <a:rPr lang="nl-NL" dirty="0"/>
              <a:t>Wat houd een goede verzorging van een productiedier in?</a:t>
            </a:r>
          </a:p>
          <a:p>
            <a:r>
              <a:rPr lang="nl-NL" dirty="0"/>
              <a:t>Huisvesting voor een productiedier.</a:t>
            </a:r>
          </a:p>
          <a:p>
            <a:endParaRPr lang="nl-NL" dirty="0"/>
          </a:p>
        </p:txBody>
      </p:sp>
    </p:spTree>
    <p:extLst>
      <p:ext uri="{BB962C8B-B14F-4D97-AF65-F5344CB8AC3E}">
        <p14:creationId xmlns:p14="http://schemas.microsoft.com/office/powerpoint/2010/main" val="2839942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4447C5-DE27-469A-8942-0E07E0777C77}"/>
              </a:ext>
            </a:extLst>
          </p:cNvPr>
          <p:cNvSpPr>
            <a:spLocks noGrp="1"/>
          </p:cNvSpPr>
          <p:nvPr>
            <p:ph type="title"/>
          </p:nvPr>
        </p:nvSpPr>
        <p:spPr/>
        <p:txBody>
          <a:bodyPr>
            <a:normAutofit/>
          </a:bodyPr>
          <a:lstStyle/>
          <a:p>
            <a:r>
              <a:rPr lang="nl-NL" sz="4000" dirty="0"/>
              <a:t>Wat houdt een goede verzorging van een productiedier in?</a:t>
            </a:r>
          </a:p>
        </p:txBody>
      </p:sp>
      <p:sp>
        <p:nvSpPr>
          <p:cNvPr id="3" name="Tijdelijke aanduiding voor inhoud 2">
            <a:extLst>
              <a:ext uri="{FF2B5EF4-FFF2-40B4-BE49-F238E27FC236}">
                <a16:creationId xmlns:a16="http://schemas.microsoft.com/office/drawing/2014/main" id="{785F049E-04CB-4145-8A1D-1FB8656DD0D8}"/>
              </a:ext>
            </a:extLst>
          </p:cNvPr>
          <p:cNvSpPr>
            <a:spLocks noGrp="1"/>
          </p:cNvSpPr>
          <p:nvPr>
            <p:ph idx="1"/>
          </p:nvPr>
        </p:nvSpPr>
        <p:spPr/>
        <p:txBody>
          <a:bodyPr>
            <a:normAutofit fontScale="85000" lnSpcReduction="20000"/>
          </a:bodyPr>
          <a:lstStyle/>
          <a:p>
            <a:r>
              <a:rPr lang="nl-NL" dirty="0"/>
              <a:t>•De dieren worden verzorgd door iemand die daarvoor de juiste kennis en vaardigheden heeft.</a:t>
            </a:r>
          </a:p>
          <a:p>
            <a:r>
              <a:rPr lang="nl-NL" dirty="0"/>
              <a:t>•Worden de dieren gehouden in een goedgekeurd veehouderijsysteem, dan controleer je minimaal een keer per dag. Worden de dieren in andere systemen gehouden, dan controleer je zo vaak als nodig is om lijden te voorkomen.</a:t>
            </a:r>
          </a:p>
          <a:p>
            <a:r>
              <a:rPr lang="nl-NL" dirty="0"/>
              <a:t>•Zieke of gewonde dieren worden afgezonderd gehouden in een geschikte ruimte, als dat nodig is. In de ruimte ligt droog strooisel.</a:t>
            </a:r>
          </a:p>
          <a:p>
            <a:r>
              <a:rPr lang="nl-NL" dirty="0"/>
              <a:t>•Als de situatie van zieke of gewonde dieren niet verbetert door je eigen verzorging, dan neem je contact op met een dierenarts.</a:t>
            </a:r>
          </a:p>
          <a:p>
            <a:r>
              <a:rPr lang="nl-NL" dirty="0"/>
              <a:t>•De dieren krijgen voer met de tussenpozen die bij het natuurlijk gedrag en behoeften passen.</a:t>
            </a:r>
          </a:p>
          <a:p>
            <a:r>
              <a:rPr lang="nl-NL" dirty="0"/>
              <a:t>•Het geven van voer en drinken gebeurt op een manier die de dieren geen pijn of letsel toebrengt.</a:t>
            </a:r>
          </a:p>
          <a:p>
            <a:endParaRPr lang="nl-NL" dirty="0"/>
          </a:p>
        </p:txBody>
      </p:sp>
    </p:spTree>
    <p:extLst>
      <p:ext uri="{BB962C8B-B14F-4D97-AF65-F5344CB8AC3E}">
        <p14:creationId xmlns:p14="http://schemas.microsoft.com/office/powerpoint/2010/main" val="1920489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7C5BFA-6241-4CF3-A0B0-33160DAD1ACA}"/>
              </a:ext>
            </a:extLst>
          </p:cNvPr>
          <p:cNvSpPr>
            <a:spLocks noGrp="1"/>
          </p:cNvSpPr>
          <p:nvPr>
            <p:ph type="title"/>
          </p:nvPr>
        </p:nvSpPr>
        <p:spPr/>
        <p:txBody>
          <a:bodyPr/>
          <a:lstStyle/>
          <a:p>
            <a:r>
              <a:rPr lang="nl-NL" dirty="0"/>
              <a:t>Huisvesting voor een productiedier.</a:t>
            </a:r>
          </a:p>
        </p:txBody>
      </p:sp>
      <p:sp>
        <p:nvSpPr>
          <p:cNvPr id="3" name="Tijdelijke aanduiding voor inhoud 2">
            <a:extLst>
              <a:ext uri="{FF2B5EF4-FFF2-40B4-BE49-F238E27FC236}">
                <a16:creationId xmlns:a16="http://schemas.microsoft.com/office/drawing/2014/main" id="{7B4A0C6E-AB52-4356-830F-5F3161DDBBCA}"/>
              </a:ext>
            </a:extLst>
          </p:cNvPr>
          <p:cNvSpPr>
            <a:spLocks noGrp="1"/>
          </p:cNvSpPr>
          <p:nvPr>
            <p:ph idx="1"/>
          </p:nvPr>
        </p:nvSpPr>
        <p:spPr/>
        <p:txBody>
          <a:bodyPr/>
          <a:lstStyle/>
          <a:p>
            <a:r>
              <a:rPr lang="nl-NL" dirty="0"/>
              <a:t>Er is voldoende licht voor het dier, als er geen natuurlijk licht is dan moet er kunstlicht zijn.</a:t>
            </a:r>
          </a:p>
          <a:p>
            <a:r>
              <a:rPr lang="nl-NL" dirty="0"/>
              <a:t>Er zijn geen materialen aanwezig in de ruimte die de dieren schade kunnen toebrengen.</a:t>
            </a:r>
          </a:p>
          <a:p>
            <a:r>
              <a:rPr lang="nl-NL" dirty="0"/>
              <a:t>De ruimte moet makkelijk schoon te maken zijn.</a:t>
            </a:r>
          </a:p>
          <a:p>
            <a:r>
              <a:rPr lang="nl-NL" dirty="0"/>
              <a:t>Er is frisse lucht voor de dieren aanwezig.</a:t>
            </a:r>
          </a:p>
          <a:p>
            <a:r>
              <a:rPr lang="nl-NL" dirty="0"/>
              <a:t>De voeder en drinkplaatsen zijn makkelijk toegankelijk voor de dieren.</a:t>
            </a:r>
          </a:p>
          <a:p>
            <a:r>
              <a:rPr lang="nl-NL" dirty="0"/>
              <a:t>Het dier moet voldoende bewegingsruimte hebben wanneer aangebonden. </a:t>
            </a:r>
          </a:p>
        </p:txBody>
      </p:sp>
    </p:spTree>
    <p:extLst>
      <p:ext uri="{BB962C8B-B14F-4D97-AF65-F5344CB8AC3E}">
        <p14:creationId xmlns:p14="http://schemas.microsoft.com/office/powerpoint/2010/main" val="556058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EB3614-0B05-4549-9583-9FBB83B91DF2}"/>
              </a:ext>
            </a:extLst>
          </p:cNvPr>
          <p:cNvSpPr>
            <a:spLocks noGrp="1"/>
          </p:cNvSpPr>
          <p:nvPr>
            <p:ph type="title"/>
          </p:nvPr>
        </p:nvSpPr>
        <p:spPr/>
        <p:txBody>
          <a:bodyPr/>
          <a:lstStyle/>
          <a:p>
            <a:pPr algn="ctr"/>
            <a:r>
              <a:rPr lang="nl-NL" dirty="0"/>
              <a:t>Zijn er nog vragen</a:t>
            </a:r>
          </a:p>
        </p:txBody>
      </p:sp>
      <p:sp>
        <p:nvSpPr>
          <p:cNvPr id="3" name="Tijdelijke aanduiding voor tekst 2">
            <a:extLst>
              <a:ext uri="{FF2B5EF4-FFF2-40B4-BE49-F238E27FC236}">
                <a16:creationId xmlns:a16="http://schemas.microsoft.com/office/drawing/2014/main" id="{077263B2-7408-4F52-9166-2A76159919FA}"/>
              </a:ext>
            </a:extLst>
          </p:cNvPr>
          <p:cNvSpPr>
            <a:spLocks noGrp="1"/>
          </p:cNvSpPr>
          <p:nvPr>
            <p:ph type="body" idx="1"/>
          </p:nvPr>
        </p:nvSpPr>
        <p:spPr/>
        <p:txBody>
          <a:bodyPr/>
          <a:lstStyle/>
          <a:p>
            <a:endParaRPr lang="nl-NL"/>
          </a:p>
        </p:txBody>
      </p:sp>
    </p:spTree>
    <p:extLst>
      <p:ext uri="{BB962C8B-B14F-4D97-AF65-F5344CB8AC3E}">
        <p14:creationId xmlns:p14="http://schemas.microsoft.com/office/powerpoint/2010/main" val="72378782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257</Words>
  <Application>Microsoft Office PowerPoint</Application>
  <PresentationFormat>Breedbeeld</PresentationFormat>
  <Paragraphs>20</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Calibri Light</vt:lpstr>
      <vt:lpstr>Kantoorthema</vt:lpstr>
      <vt:lpstr>PRESENTATIE RVO</vt:lpstr>
      <vt:lpstr>inleiding</vt:lpstr>
      <vt:lpstr>Wat houdt een goede verzorging van een productiedier in?</vt:lpstr>
      <vt:lpstr>Huisvesting voor een productiedier.</vt:lpstr>
      <vt:lpstr>Zijn er nog 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PRESENTATIE RVO</dc:title>
  <dc:creator>Thom Diepeveen</dc:creator>
  <cp:lastModifiedBy>Thom Diepeveen</cp:lastModifiedBy>
  <cp:revision>2</cp:revision>
  <dcterms:created xsi:type="dcterms:W3CDTF">2018-06-04T11:45:38Z</dcterms:created>
  <dcterms:modified xsi:type="dcterms:W3CDTF">2018-06-04T11:52:26Z</dcterms:modified>
</cp:coreProperties>
</file>